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3ED22-3773-438D-8096-F5295719B8FE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114DE-B732-4E6A-962A-E2B09B56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33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https://pixabay.com/videos/highway-road-car-transportation-70856/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14DE-B732-4E6A-962A-E2B09B56026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696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https://pixabay.com/videos/emoji-icon-symbol-internet-sign-156364/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14DE-B732-4E6A-962A-E2B09B56026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38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https://pixabay.com/videos/clock-time-gear-countdown-drive-7417/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14DE-B732-4E6A-962A-E2B09B5602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15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https://pixabay.com/videos/man-walking-suit-business-office-199623/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14DE-B732-4E6A-962A-E2B09B5602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45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https://pixabay.com/videos/man-surprise-thinking-idea-122389/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14DE-B732-4E6A-962A-E2B09B5602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6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https://pixabay.com/videos/talk-discussion-meeting-team-group-1112/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14DE-B732-4E6A-962A-E2B09B5602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95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https://pixabay.com/videos/car-driving-sunset-sunlight-lens-11490/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14DE-B732-4E6A-962A-E2B09B5602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89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AAD9A9-1095-44CA-BFB4-F595182C6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E8EA7B-1727-4B49-9AE7-623E1385B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3CA280-B75F-4BAD-9E52-184A05C3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13D7AA-4218-4132-841B-F77CE40F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938687-CF71-4811-BBE5-94F4F966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91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636241-768F-4D4C-8770-B4F1CE2A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D285A0-D9E9-4EA1-B1AE-456554601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5B545E-A39A-41F8-893D-41874EB9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C5B78D-691D-4210-BBB1-AFD4562C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479132-9D56-4953-AA4A-A1CDE1E6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286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1457581-0EF0-44B8-98ED-FC34F0771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A31F647-2F8E-406F-957F-1E34D381F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96966F-0CB6-492A-824D-3771F85E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E82BC2-1402-4FD1-8ABE-040F6B88E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EC1DD0-80B0-404D-AE71-2FE8D75A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318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476D67-D292-495A-8758-758B601A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6C312B-D6FF-40BF-BAAC-165E98C42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F41C62-65CC-4A0E-8A29-755A72B1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3DEAC8-E35B-4A68-AC1E-BC150852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4D9130-0029-49FE-9970-09D8DBE1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4189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E66C7-10C1-4C39-AF8F-1E2D0C80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7D76FE-E4D8-46FB-9878-F29EBE088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B03380-AE09-4F80-8B33-645670E6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D9048B-6B77-4390-9FB5-B7F082B5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C85A79-987F-491A-B9C8-AA8A7B37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3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301D47-10D1-44C9-B7FA-3F37EDD8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8CE2F-D97D-4300-9AEE-A3C5E3D95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996B03-9BCA-4B3B-BD15-8C8891060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7EFEC99-2E2A-46A7-A555-B2390EE3E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3B0D4A3-CD73-48BF-9CE7-9ACB02DA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7723A4-7B78-45C7-9F09-0B0E2EE7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31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01417-B747-4463-8008-01E07D7E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C0E8B1-2AC7-4960-9AA2-6101B0BEF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922A22-EE0C-4103-AFD4-0B16C6533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07CF550-D4B8-49B2-9DC2-03C12112F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1BBABAE-3D18-491F-AB49-860547A6B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E61E84B-809D-4237-B98E-951513F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83D282-157B-45CD-BEAA-6D359810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ED50754-ED3A-4E1F-8278-5B92E416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896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7F30B-B88F-4A40-9F04-9A349F58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56339ED-5615-479F-976F-4206402F3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F4682A-7C65-4ECB-8AC5-7CD2B20C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08BE44-4C71-40FF-A915-18565D30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69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229936-19E1-49F7-B471-13E07FA1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F2C554F-5071-416E-821D-B6277E57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EA8C3C-612D-4891-A6B0-8DC9C4D3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47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4AF18-8E21-4F94-BC51-1389EBEA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14AD9C-1E3B-408B-A4A0-67E862E9A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2DFD7C-3ECD-48E2-BA2D-3CAD4E119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9CB32E-78E2-40CD-9608-2DF371ABD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0AD99B-EA23-4CBF-8874-4890F673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CB2F14-C02E-4479-BB16-F15208FC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09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0379E-E900-4542-AF11-D0574D85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F67756A-F791-4C04-B368-9C22CA040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AA1109-3543-4993-BF99-B4C25D8E0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908CA8-F91F-4DCA-B83B-B74055A7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FC5830-51FC-43AA-A208-1504BC762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3E2DAC-3A66-4BD7-B2BB-A2C5D846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6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949DC1-AF0A-4892-89B2-BEC96BD0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C0541C-B3B3-40AA-A051-4660125E1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E82D66-9AF4-4052-A827-B6AC42C6D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92FF9-7AD3-4766-AE8E-20228153F506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730AC5-FA35-48F0-8798-91B034EA8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CA144C-CCA6-4217-807D-6DAB86788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019EA-CF25-4A71-A1A0-9BC3B5CE55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91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81537-866999852_small">
            <a:hlinkClick r:id="" action="ppaction://media"/>
            <a:extLst>
              <a:ext uri="{FF2B5EF4-FFF2-40B4-BE49-F238E27FC236}">
                <a16:creationId xmlns:a16="http://schemas.microsoft.com/office/drawing/2014/main" id="{00572304-424B-4E8A-9038-CB5D619C5A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12E7B5-E30D-42C2-836B-4278F61F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85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開車故事</a:t>
            </a:r>
          </a:p>
        </p:txBody>
      </p:sp>
    </p:spTree>
    <p:extLst>
      <p:ext uri="{BB962C8B-B14F-4D97-AF65-F5344CB8AC3E}">
        <p14:creationId xmlns:p14="http://schemas.microsoft.com/office/powerpoint/2010/main" val="217271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0856-536317045_small">
            <a:hlinkClick r:id="" action="ppaction://media"/>
            <a:extLst>
              <a:ext uri="{FF2B5EF4-FFF2-40B4-BE49-F238E27FC236}">
                <a16:creationId xmlns:a16="http://schemas.microsoft.com/office/drawing/2014/main" id="{AAFF73E9-63EB-4C4A-B27E-56590D5569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3425612-B08E-4FC2-92E5-3FCFAE8F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290" y="6870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416921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56364-812554813_small">
            <a:hlinkClick r:id="" action="ppaction://media"/>
            <a:extLst>
              <a:ext uri="{FF2B5EF4-FFF2-40B4-BE49-F238E27FC236}">
                <a16:creationId xmlns:a16="http://schemas.microsoft.com/office/drawing/2014/main" id="{BCA93170-407E-422D-B65F-87A7C0B2E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84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F367CA-A290-467A-AB9D-A5956E5C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11" y="7128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29177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417-200092465_small">
            <a:hlinkClick r:id="" action="ppaction://media"/>
            <a:extLst>
              <a:ext uri="{FF2B5EF4-FFF2-40B4-BE49-F238E27FC236}">
                <a16:creationId xmlns:a16="http://schemas.microsoft.com/office/drawing/2014/main" id="{5C61A7CD-8AF1-4C1C-A071-4212B2BD0B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84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8CC01FE-5E53-4832-94DC-DD3340B4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53" y="7128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5374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99623-910995789_small">
            <a:hlinkClick r:id="" action="ppaction://media"/>
            <a:extLst>
              <a:ext uri="{FF2B5EF4-FFF2-40B4-BE49-F238E27FC236}">
                <a16:creationId xmlns:a16="http://schemas.microsoft.com/office/drawing/2014/main" id="{8A6EEF0F-451B-4404-A939-92CF49EF9F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099"/>
            <a:ext cx="12192000" cy="685784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8CC01FE-5E53-4832-94DC-DD3340B4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53" y="7128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54363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22389-725067792_small">
            <a:hlinkClick r:id="" action="ppaction://media"/>
            <a:extLst>
              <a:ext uri="{FF2B5EF4-FFF2-40B4-BE49-F238E27FC236}">
                <a16:creationId xmlns:a16="http://schemas.microsoft.com/office/drawing/2014/main" id="{6451C2F3-154E-4B92-B6D8-93C788114A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8CC01FE-5E53-4832-94DC-DD3340B4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53" y="7128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35829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112-142930259_small">
            <a:hlinkClick r:id="" action="ppaction://media"/>
            <a:extLst>
              <a:ext uri="{FF2B5EF4-FFF2-40B4-BE49-F238E27FC236}">
                <a16:creationId xmlns:a16="http://schemas.microsoft.com/office/drawing/2014/main" id="{713F5538-B9C6-48E8-8106-EB2C8BFE89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8CC01FE-5E53-4832-94DC-DD3340B4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53" y="7128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85346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1490-230853032_small">
            <a:hlinkClick r:id="" action="ppaction://media"/>
            <a:extLst>
              <a:ext uri="{FF2B5EF4-FFF2-40B4-BE49-F238E27FC236}">
                <a16:creationId xmlns:a16="http://schemas.microsoft.com/office/drawing/2014/main" id="{7E98032B-E1A7-4B04-96B1-AA45D5E6F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8CC01FE-5E53-4832-94DC-DD3340B4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53" y="7128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80221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100</Words>
  <Application>Microsoft Office PowerPoint</Application>
  <PresentationFormat>寬螢幕</PresentationFormat>
  <Paragraphs>22</Paragraphs>
  <Slides>8</Slides>
  <Notes>7</Notes>
  <HiddenSlides>0</HiddenSlides>
  <MMClips>8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開車故事</vt:lpstr>
      <vt:lpstr>1.目標</vt:lpstr>
      <vt:lpstr>2.阻礙</vt:lpstr>
      <vt:lpstr>3.努力</vt:lpstr>
      <vt:lpstr>4.結果</vt:lpstr>
      <vt:lpstr>5.意外</vt:lpstr>
      <vt:lpstr>6.轉彎</vt:lpstr>
      <vt:lpstr>7.結局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開車故事</dc:title>
  <dc:creator>C O</dc:creator>
  <cp:lastModifiedBy>C O</cp:lastModifiedBy>
  <cp:revision>8</cp:revision>
  <dcterms:created xsi:type="dcterms:W3CDTF">2024-10-26T13:56:50Z</dcterms:created>
  <dcterms:modified xsi:type="dcterms:W3CDTF">2024-10-26T16:11:52Z</dcterms:modified>
</cp:coreProperties>
</file>